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B7C83-2316-4553-8CCE-357C77ED0064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7450-313C-4FF9-B42D-D28FB053BC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79"/>
            <a:ext cx="9144000" cy="685502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848600" cy="2133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itchFamily="66" charset="0"/>
              </a:rPr>
              <a:t>French Recipes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Frenc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up backgroun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French Onion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400" b="1" i="1" dirty="0" smtClean="0"/>
              <a:t>Original recipe make 4-6 bowls of soup</a:t>
            </a:r>
          </a:p>
          <a:p>
            <a:pPr>
              <a:buNone/>
            </a:pPr>
            <a:r>
              <a:rPr lang="en-US" sz="1500" b="1" dirty="0" smtClean="0"/>
              <a:t>Ingredients</a:t>
            </a:r>
          </a:p>
          <a:p>
            <a:r>
              <a:rPr lang="en-US" sz="1500" dirty="0" smtClean="0"/>
              <a:t>8 </a:t>
            </a:r>
            <a:r>
              <a:rPr lang="en-US" sz="1500" dirty="0"/>
              <a:t>onions, </a:t>
            </a:r>
            <a:r>
              <a:rPr lang="en-US" sz="1500" dirty="0" smtClean="0"/>
              <a:t>sliced</a:t>
            </a:r>
          </a:p>
          <a:p>
            <a:r>
              <a:rPr lang="en-US" sz="1500" dirty="0" smtClean="0"/>
              <a:t>2 </a:t>
            </a:r>
            <a:r>
              <a:rPr lang="en-US" sz="1500" dirty="0"/>
              <a:t>cloves garlic, </a:t>
            </a:r>
            <a:r>
              <a:rPr lang="en-US" sz="1500" dirty="0" smtClean="0"/>
              <a:t>minced</a:t>
            </a:r>
          </a:p>
          <a:p>
            <a:r>
              <a:rPr lang="en-US" sz="1500" dirty="0" smtClean="0"/>
              <a:t>1/3 </a:t>
            </a:r>
            <a:r>
              <a:rPr lang="en-US" sz="1500" dirty="0"/>
              <a:t>cup olive </a:t>
            </a:r>
            <a:r>
              <a:rPr lang="en-US" sz="1500" dirty="0" smtClean="0"/>
              <a:t>oil</a:t>
            </a:r>
          </a:p>
          <a:p>
            <a:r>
              <a:rPr lang="en-US" sz="1500" dirty="0" smtClean="0"/>
              <a:t>2 </a:t>
            </a:r>
            <a:r>
              <a:rPr lang="en-US" sz="1500" dirty="0"/>
              <a:t>tablespoons all-purpose </a:t>
            </a:r>
            <a:r>
              <a:rPr lang="en-US" sz="1500" dirty="0" smtClean="0"/>
              <a:t>flour</a:t>
            </a:r>
          </a:p>
          <a:p>
            <a:r>
              <a:rPr lang="en-US" sz="1500" dirty="0" smtClean="0"/>
              <a:t>8 </a:t>
            </a:r>
            <a:r>
              <a:rPr lang="en-US" sz="1500" dirty="0"/>
              <a:t>cups beef </a:t>
            </a:r>
            <a:r>
              <a:rPr lang="en-US" sz="1500" dirty="0" smtClean="0"/>
              <a:t>stock</a:t>
            </a:r>
          </a:p>
          <a:p>
            <a:r>
              <a:rPr lang="en-US" sz="1500" dirty="0" smtClean="0"/>
              <a:t>1/4 </a:t>
            </a:r>
            <a:r>
              <a:rPr lang="en-US" sz="1500" dirty="0"/>
              <a:t>cup dry white </a:t>
            </a:r>
            <a:r>
              <a:rPr lang="en-US" sz="1500" dirty="0" smtClean="0"/>
              <a:t>wine</a:t>
            </a:r>
          </a:p>
          <a:p>
            <a:r>
              <a:rPr lang="en-US" sz="1500" dirty="0" smtClean="0"/>
              <a:t>1/2 </a:t>
            </a:r>
            <a:r>
              <a:rPr lang="en-US" sz="1500" dirty="0"/>
              <a:t>teaspoon dried </a:t>
            </a:r>
            <a:r>
              <a:rPr lang="en-US" sz="1500" dirty="0" smtClean="0"/>
              <a:t>thyme</a:t>
            </a:r>
          </a:p>
          <a:p>
            <a:r>
              <a:rPr lang="en-US" sz="1500" dirty="0" smtClean="0"/>
              <a:t>1 </a:t>
            </a:r>
            <a:r>
              <a:rPr lang="en-US" sz="1500" dirty="0"/>
              <a:t>bay </a:t>
            </a:r>
            <a:r>
              <a:rPr lang="en-US" sz="1500" dirty="0" smtClean="0"/>
              <a:t>leaf</a:t>
            </a:r>
          </a:p>
          <a:p>
            <a:r>
              <a:rPr lang="en-US" sz="1500" dirty="0" smtClean="0"/>
              <a:t>Salt </a:t>
            </a:r>
            <a:r>
              <a:rPr lang="en-US" sz="1500" dirty="0"/>
              <a:t>and </a:t>
            </a:r>
            <a:r>
              <a:rPr lang="en-US" sz="1500" dirty="0" smtClean="0"/>
              <a:t>pepper</a:t>
            </a:r>
          </a:p>
          <a:p>
            <a:r>
              <a:rPr lang="en-US" sz="1500" dirty="0" smtClean="0"/>
              <a:t>1 </a:t>
            </a:r>
            <a:r>
              <a:rPr lang="en-US" sz="1500" dirty="0"/>
              <a:t>loaf French </a:t>
            </a:r>
            <a:r>
              <a:rPr lang="en-US" sz="1500" dirty="0" smtClean="0"/>
              <a:t>bread</a:t>
            </a:r>
          </a:p>
          <a:p>
            <a:r>
              <a:rPr lang="en-US" sz="1500" dirty="0" smtClean="0"/>
              <a:t>2 </a:t>
            </a:r>
            <a:r>
              <a:rPr lang="en-US" sz="1500" dirty="0"/>
              <a:t>cups grated </a:t>
            </a:r>
            <a:r>
              <a:rPr lang="en-US" sz="1500" dirty="0" smtClean="0"/>
              <a:t>Gruyere</a:t>
            </a:r>
          </a:p>
          <a:p>
            <a:pPr>
              <a:buNone/>
            </a:pPr>
            <a:r>
              <a:rPr lang="en-US" sz="1500" b="1" dirty="0" smtClean="0"/>
              <a:t>Directions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Sauté </a:t>
            </a:r>
            <a:r>
              <a:rPr lang="en-US" sz="1500" dirty="0"/>
              <a:t>onions and garlic in oil over low heat until tender and golden yellow. Sprinkle flour over onions, cook a few minutes more, browning the flour well. Add stock and wine and bring to a boil, add thyme and bay leaf. Reduce heat, cover, and simmer gently for 20 minutes or so. Add salt and pepper, to taste.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/>
              <a:t>Meanwhile, slice French bread into 3/4-inch slices and butter both sides. Toast slices on griddle until golden brown. Ladle soup into an ovenproof bowl, add toasted bread and cover with cheese. Place ovenproof bowl on a baking sheet lined with tin foil. Bake at 350 degrees F or 5 minutes under a hot broiler.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round.jp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Madeleine (French Butter Cakes)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562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5600" b="1" i="1" dirty="0" smtClean="0"/>
              <a:t>Original recipe </a:t>
            </a:r>
            <a:r>
              <a:rPr lang="en-US" sz="5600" b="1" i="1" dirty="0"/>
              <a:t>makes 1 </a:t>
            </a:r>
            <a:r>
              <a:rPr lang="en-US" sz="5600" b="1" i="1" dirty="0" smtClean="0"/>
              <a:t>dozen Serving</a:t>
            </a:r>
            <a:r>
              <a:rPr lang="en-US" sz="5600" b="1" dirty="0" smtClean="0"/>
              <a:t>s</a:t>
            </a:r>
          </a:p>
          <a:p>
            <a:pPr>
              <a:buNone/>
            </a:pPr>
            <a:r>
              <a:rPr lang="en-US" sz="6000" b="1" dirty="0" smtClean="0"/>
              <a:t>Ingredients </a:t>
            </a:r>
            <a:endParaRPr lang="en-US" sz="6000" b="1" dirty="0"/>
          </a:p>
          <a:p>
            <a:r>
              <a:rPr lang="en-US" sz="6000" dirty="0"/>
              <a:t>2 eggs</a:t>
            </a:r>
          </a:p>
          <a:p>
            <a:r>
              <a:rPr lang="en-US" sz="6000" dirty="0"/>
              <a:t>3/4 teaspoon vanilla extract</a:t>
            </a:r>
          </a:p>
          <a:p>
            <a:r>
              <a:rPr lang="en-US" sz="6000" dirty="0"/>
              <a:t>1/8 teaspoon </a:t>
            </a:r>
            <a:r>
              <a:rPr lang="en-US" sz="6000" dirty="0" smtClean="0"/>
              <a:t>salt</a:t>
            </a:r>
            <a:endParaRPr lang="en-US" sz="6000" dirty="0"/>
          </a:p>
          <a:p>
            <a:r>
              <a:rPr lang="en-US" sz="6000" dirty="0"/>
              <a:t>1/3 cup white </a:t>
            </a:r>
            <a:r>
              <a:rPr lang="en-US" sz="6000" dirty="0" smtClean="0"/>
              <a:t>sugar</a:t>
            </a:r>
            <a:endParaRPr lang="en-US" sz="6000" dirty="0"/>
          </a:p>
          <a:p>
            <a:r>
              <a:rPr lang="en-US" sz="6000" dirty="0"/>
              <a:t>1/2 cup all-purpose </a:t>
            </a:r>
            <a:r>
              <a:rPr lang="en-US" sz="6000" dirty="0" smtClean="0"/>
              <a:t>flour</a:t>
            </a:r>
            <a:endParaRPr lang="en-US" sz="6000" dirty="0"/>
          </a:p>
          <a:p>
            <a:r>
              <a:rPr lang="en-US" sz="6000" dirty="0"/>
              <a:t>1 tablespoon lemon zest</a:t>
            </a:r>
          </a:p>
          <a:p>
            <a:r>
              <a:rPr lang="en-US" sz="6000" dirty="0"/>
              <a:t>1/4 cup butter</a:t>
            </a:r>
          </a:p>
          <a:p>
            <a:r>
              <a:rPr lang="en-US" sz="6000" dirty="0"/>
              <a:t>1/3 cup granulated sugar for </a:t>
            </a:r>
            <a:r>
              <a:rPr lang="en-US" sz="6000" dirty="0" smtClean="0"/>
              <a:t>decoration</a:t>
            </a:r>
            <a:endParaRPr lang="en-US" sz="6000" dirty="0"/>
          </a:p>
          <a:p>
            <a:pPr>
              <a:buNone/>
            </a:pPr>
            <a:r>
              <a:rPr lang="en-US" sz="6000" b="1" dirty="0"/>
              <a:t>Directions</a:t>
            </a:r>
          </a:p>
          <a:p>
            <a:r>
              <a:rPr lang="en-US" sz="6000" dirty="0"/>
              <a:t>Preheat oven to 375 degrees F (190 degrees C). Butter and flour 12 (3 inch) </a:t>
            </a:r>
            <a:r>
              <a:rPr lang="en-US" sz="6000" dirty="0" smtClean="0"/>
              <a:t>Madeleine </a:t>
            </a:r>
            <a:r>
              <a:rPr lang="en-US" sz="6000" dirty="0"/>
              <a:t>molds; set aside.</a:t>
            </a:r>
            <a:endParaRPr lang="en-US" sz="6000" b="1" dirty="0"/>
          </a:p>
          <a:p>
            <a:r>
              <a:rPr lang="en-US" sz="6000" dirty="0"/>
              <a:t>Melt butter and let cool to room temperature.</a:t>
            </a:r>
            <a:endParaRPr lang="en-US" sz="6000" b="1" dirty="0"/>
          </a:p>
          <a:p>
            <a:r>
              <a:rPr lang="en-US" sz="6000" dirty="0"/>
              <a:t>In a small mixing bowl, beat eggs, vanilla and salt at high speed until light.</a:t>
            </a:r>
            <a:endParaRPr lang="en-US" sz="6000" b="1" dirty="0"/>
          </a:p>
          <a:p>
            <a:r>
              <a:rPr lang="en-US" sz="6000" dirty="0"/>
              <a:t>Beating constantly, gradually add sugar; and continue beating at high speed until mixture is thick and pale and ribbons form in bowl when beaters are lifted, 5 to 10 minutes.</a:t>
            </a:r>
            <a:endParaRPr lang="en-US" sz="6000" b="1" dirty="0"/>
          </a:p>
          <a:p>
            <a:r>
              <a:rPr lang="en-US" sz="6000" dirty="0"/>
              <a:t>Sift flour into egg mixture 1/3 at a time, gently folding after each addition.</a:t>
            </a:r>
            <a:endParaRPr lang="en-US" sz="6000" b="1" dirty="0"/>
          </a:p>
          <a:p>
            <a:r>
              <a:rPr lang="en-US" sz="6000" dirty="0"/>
              <a:t>Add lemon zest and pour melted butter around edge of batter. Quickly but gently fold butter into batter. Spoon batter into molds; it will mound slightly above tops.</a:t>
            </a:r>
            <a:endParaRPr lang="en-US" sz="6000" b="1" dirty="0"/>
          </a:p>
          <a:p>
            <a:r>
              <a:rPr lang="en-US" sz="6000" dirty="0"/>
              <a:t>Bake 14 to 17 minutes, or until cakes are golden and the tops spring back when gently pressed with your fingertip.</a:t>
            </a:r>
            <a:endParaRPr lang="en-US" sz="6000" b="1" dirty="0"/>
          </a:p>
          <a:p>
            <a:r>
              <a:rPr lang="en-US" sz="6000" dirty="0"/>
              <a:t>Use the tip of the knife to loosen </a:t>
            </a:r>
            <a:r>
              <a:rPr lang="en-US" sz="6000" dirty="0" smtClean="0"/>
              <a:t>Madeleine's </a:t>
            </a:r>
            <a:r>
              <a:rPr lang="en-US" sz="6000" dirty="0"/>
              <a:t>from pan; invert onto rack. Immediately sprinkle warm cookies with granulated sugar. </a:t>
            </a:r>
            <a:r>
              <a:rPr lang="en-US" sz="6000" dirty="0" smtClean="0"/>
              <a:t>Madeleine's </a:t>
            </a:r>
            <a:r>
              <a:rPr lang="en-US" sz="6000" dirty="0"/>
              <a:t>are best eaten the day they're baked. Leftover </a:t>
            </a:r>
            <a:r>
              <a:rPr lang="en-US" sz="6000" dirty="0" smtClean="0"/>
              <a:t>Madeleine's </a:t>
            </a:r>
            <a:r>
              <a:rPr lang="en-US" sz="6000" dirty="0"/>
              <a:t>are wonderful when dunked into coffee or tea.</a:t>
            </a:r>
            <a:endParaRPr lang="en-US" sz="6000" b="1" dirty="0"/>
          </a:p>
          <a:p>
            <a:pPr>
              <a:buNone/>
            </a:pPr>
            <a:r>
              <a:rPr lang="en-US" sz="5600" dirty="0" smtClean="0"/>
              <a:t>.</a:t>
            </a:r>
            <a:endParaRPr lang="en-US" sz="56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67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French Recipes</vt:lpstr>
      <vt:lpstr>French Onion Soup</vt:lpstr>
      <vt:lpstr>Madeleine (French Butter Cakes)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Recipes</dc:title>
  <dc:creator>Pawanisha</dc:creator>
  <cp:lastModifiedBy>Pawanisha</cp:lastModifiedBy>
  <cp:revision>7</cp:revision>
  <dcterms:created xsi:type="dcterms:W3CDTF">2015-03-05T00:04:12Z</dcterms:created>
  <dcterms:modified xsi:type="dcterms:W3CDTF">2015-03-05T01:24:18Z</dcterms:modified>
</cp:coreProperties>
</file>